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1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3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7F7A-807F-A64D-9B41-F1CAC5FDDB70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3D6AC-FBB6-1843-A4EB-D45CDDC2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06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1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2maa6k2gYE" TargetMode="External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Alpha%E2%80%93beta_prunin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Alpha%E2%80%93beta_pruning" TargetMode="External"/><Relationship Id="rId3" Type="http://schemas.openxmlformats.org/officeDocument/2006/relationships/hyperlink" Target="https://www.youtube.com/watch?v=d2maa6k2gY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ckSoda/chessgame" TargetMode="External"/><Relationship Id="rId4" Type="http://schemas.openxmlformats.org/officeDocument/2006/relationships/hyperlink" Target="https://chessai-c5b40.firebaseapp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freecodecamp.org/simple-chess-ai-step-by-step-1d55a926697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Chess Game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28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Functions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 Verses AI</a:t>
            </a:r>
          </a:p>
          <a:p>
            <a:r>
              <a:rPr lang="en-US" dirty="0" smtClean="0"/>
              <a:t>Difficulty(3 Levels) for AI </a:t>
            </a:r>
          </a:p>
          <a:p>
            <a:r>
              <a:rPr lang="en-US" dirty="0" smtClean="0"/>
              <a:t>Hosting on firebase</a:t>
            </a:r>
          </a:p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03757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Collection of moves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6749" y="2054599"/>
            <a:ext cx="5758639" cy="412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2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Position evaluation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4844" y="2120900"/>
            <a:ext cx="3428661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8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Minimax </a:t>
            </a:r>
            <a:r>
              <a:rPr lang="en-US" b="1" dirty="0"/>
              <a:t>algorithm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325" y="2165350"/>
            <a:ext cx="100457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97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minimax alpha-beat </a:t>
            </a:r>
            <a:r>
              <a:rPr lang="en-US" b="1" dirty="0" smtClean="0"/>
              <a:t>pruning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More </a:t>
            </a:r>
            <a:r>
              <a:rPr lang="en-US" dirty="0"/>
              <a:t>information you can see it at 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en.wikipedia.org/wiki/Alpha%E2%80%93beta_pruning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or watch a video </a:t>
            </a:r>
            <a:r>
              <a:rPr lang="en-US" dirty="0">
                <a:hlinkClick r:id="rId3"/>
              </a:rPr>
              <a:t>alpha beta prunning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73" y="1692925"/>
            <a:ext cx="9815513" cy="490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alpha-beat pruning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More </a:t>
            </a:r>
            <a:r>
              <a:rPr lang="en-US" dirty="0"/>
              <a:t>information you can see it at 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en.wikipedia.org/wiki/Alpha%E2%80%93beta_pruning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or watch a video </a:t>
            </a:r>
            <a:r>
              <a:rPr lang="en-US" dirty="0">
                <a:hlinkClick r:id="rId3"/>
              </a:rPr>
              <a:t>alpha beta prunning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97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Hosting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an be visited by mobile devices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532248"/>
            <a:ext cx="10058400" cy="366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medium.freecodecamp.org/simple-chess-ai-step-by-step-1d55a9266977</a:t>
            </a:r>
            <a:endParaRPr lang="en-US" dirty="0" smtClean="0"/>
          </a:p>
          <a:p>
            <a:r>
              <a:rPr lang="en-US" dirty="0" smtClean="0"/>
              <a:t>My </a:t>
            </a:r>
            <a:r>
              <a:rPr lang="en-US" dirty="0" err="1" smtClean="0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github.com/RockSoda/chessgame</a:t>
            </a:r>
            <a:endParaRPr lang="en-US" dirty="0" smtClean="0"/>
          </a:p>
          <a:p>
            <a:r>
              <a:rPr lang="en-US" dirty="0"/>
              <a:t>Go To Game: </a:t>
            </a:r>
            <a:r>
              <a:rPr lang="en-US" dirty="0">
                <a:hlinkClick r:id="rId4"/>
              </a:rPr>
              <a:t>https://chessai-c5b40.firebaseapp.com/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1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67</TotalTime>
  <Words>68</Words>
  <Application>Microsoft Macintosh PowerPoint</Application>
  <PresentationFormat>Widescreen</PresentationFormat>
  <Paragraphs>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Rockwell</vt:lpstr>
      <vt:lpstr>Rockwell Condensed</vt:lpstr>
      <vt:lpstr>Rockwell Extra Bold</vt:lpstr>
      <vt:lpstr>Wingdings</vt:lpstr>
      <vt:lpstr>Wood Type</vt:lpstr>
      <vt:lpstr>Chess Game</vt:lpstr>
      <vt:lpstr>Functions</vt:lpstr>
      <vt:lpstr>Collection of moves</vt:lpstr>
      <vt:lpstr>Position evaluation</vt:lpstr>
      <vt:lpstr>Minimax algorithm</vt:lpstr>
      <vt:lpstr>minimax alpha-beat pruning</vt:lpstr>
      <vt:lpstr>alpha-beat pruning cont.</vt:lpstr>
      <vt:lpstr>Hosting</vt:lpstr>
      <vt:lpstr>References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Chess Game</dc:title>
  <dc:creator>XIAOHAN YU</dc:creator>
  <cp:lastModifiedBy>XIAOHAN YU</cp:lastModifiedBy>
  <cp:revision>8</cp:revision>
  <dcterms:created xsi:type="dcterms:W3CDTF">2017-11-09T02:46:06Z</dcterms:created>
  <dcterms:modified xsi:type="dcterms:W3CDTF">2017-11-30T03:03:47Z</dcterms:modified>
</cp:coreProperties>
</file>